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8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8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4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1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3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0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3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1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1D6F-45F7-4681-B08C-D679B8850058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9EE26-09FA-41B2-8AD9-54D08CCDD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8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da-DK" dirty="0" smtClean="0"/>
              <a:t>Øvelokale Booking Holdsport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000" dirty="0" smtClean="0"/>
              <a:t>Alle </a:t>
            </a:r>
            <a:r>
              <a:rPr lang="da-DK" sz="2000" dirty="0"/>
              <a:t>medlemmer har adgang til booking af begge lokaler inden for de grønne tidspunkter</a:t>
            </a:r>
            <a:endParaRPr lang="en-US" sz="2000" dirty="0"/>
          </a:p>
          <a:p>
            <a:r>
              <a:rPr lang="da-DK" sz="2000" dirty="0" smtClean="0"/>
              <a:t>Kun 1 person kan booke et lokale af gangen</a:t>
            </a:r>
          </a:p>
          <a:p>
            <a:r>
              <a:rPr lang="da-DK" sz="2000" smtClean="0"/>
              <a:t>Det </a:t>
            </a:r>
            <a:r>
              <a:rPr lang="da-DK" sz="2000" dirty="0"/>
              <a:t>forventes at ikke brugte </a:t>
            </a:r>
            <a:r>
              <a:rPr lang="da-DK" sz="2000" smtClean="0"/>
              <a:t>bookinger </a:t>
            </a:r>
            <a:r>
              <a:rPr lang="da-DK" sz="2000" smtClean="0"/>
              <a:t>bliver </a:t>
            </a:r>
            <a:r>
              <a:rPr lang="da-DK" sz="2000" dirty="0"/>
              <a:t>frigivet til brug for andre!</a:t>
            </a:r>
            <a:endParaRPr lang="en-US" sz="2000" dirty="0"/>
          </a:p>
          <a:p>
            <a:r>
              <a:rPr lang="da-DK" sz="2000" dirty="0" smtClean="0"/>
              <a:t>Administrator </a:t>
            </a:r>
            <a:r>
              <a:rPr lang="da-DK" sz="2000" dirty="0"/>
              <a:t>kan slette fejlagtige bookinger (Max</a:t>
            </a:r>
            <a:r>
              <a:rPr lang="da-DK" sz="2000" dirty="0" smtClean="0"/>
              <a:t>)</a:t>
            </a:r>
          </a:p>
          <a:p>
            <a:pPr lvl="0"/>
            <a:r>
              <a:rPr lang="da-DK" sz="2000" dirty="0" smtClean="0"/>
              <a:t>Husk at opdatere i </a:t>
            </a:r>
            <a:r>
              <a:rPr lang="da-DK" sz="2000" dirty="0" err="1" smtClean="0"/>
              <a:t>Appstore</a:t>
            </a:r>
            <a:r>
              <a:rPr lang="da-DK" sz="2000" dirty="0" smtClean="0"/>
              <a:t> - det er vigtigt!</a:t>
            </a:r>
            <a:endParaRPr lang="en-US" sz="2000" dirty="0" smtClean="0"/>
          </a:p>
          <a:p>
            <a:endParaRPr lang="da-DK" sz="2000" dirty="0" smtClean="0"/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73016"/>
            <a:ext cx="2390376" cy="2716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Image result for blue bridge festiva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69" y="260648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83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lvl="0"/>
            <a:r>
              <a:rPr lang="da-DK" sz="1600" dirty="0" smtClean="0"/>
              <a:t>Åben </a:t>
            </a:r>
            <a:r>
              <a:rPr lang="da-DK" sz="1600" dirty="0"/>
              <a:t>Holdsport</a:t>
            </a:r>
            <a:endParaRPr lang="en-US" sz="1600" dirty="0"/>
          </a:p>
          <a:p>
            <a:pPr lvl="0"/>
            <a:r>
              <a:rPr lang="da-DK" sz="1600" dirty="0"/>
              <a:t>Vælg ”Menu</a:t>
            </a:r>
            <a:r>
              <a:rPr lang="da-DK" sz="1600" dirty="0" smtClean="0"/>
              <a:t>” </a:t>
            </a:r>
          </a:p>
          <a:p>
            <a:pPr lvl="0"/>
            <a:r>
              <a:rPr lang="da-DK" sz="1600" dirty="0" smtClean="0"/>
              <a:t>Vælg ”Booking”</a:t>
            </a:r>
          </a:p>
          <a:p>
            <a:pPr lvl="0"/>
            <a:r>
              <a:rPr lang="da-DK" sz="1600" dirty="0" smtClean="0"/>
              <a:t>Vælg </a:t>
            </a:r>
            <a:r>
              <a:rPr lang="da-DK" sz="1600" dirty="0"/>
              <a:t>Dato og Vælg tidspunkt tilhørende Stort eller Lille Øvelokale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800000"/>
            <a:ext cx="2162556" cy="46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0" y="1800000"/>
            <a:ext cx="2161627" cy="468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2161967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39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lvl="0"/>
            <a:r>
              <a:rPr lang="da-DK" sz="1600" dirty="0"/>
              <a:t>Vælg ønskede ledige Grønne tidspunkter og tryk bekræft booking – hver time skal bookes.</a:t>
            </a:r>
            <a:endParaRPr lang="en-US" sz="1600" dirty="0"/>
          </a:p>
          <a:p>
            <a:pPr lvl="0"/>
            <a:r>
              <a:rPr lang="da-DK" sz="1600" dirty="0"/>
              <a:t>Booking er nu bekræftet og blokeret med ”</a:t>
            </a:r>
            <a:r>
              <a:rPr lang="da-DK" sz="1600" b="1" dirty="0"/>
              <a:t>Røde tidspunkter</a:t>
            </a:r>
            <a:r>
              <a:rPr lang="da-DK" sz="1600" dirty="0"/>
              <a:t>”. Andre kan derefter ikke booke lokalet.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3" t="13727" r="14493" b="15627"/>
          <a:stretch/>
        </p:blipFill>
        <p:spPr bwMode="auto">
          <a:xfrm>
            <a:off x="720000" y="1800000"/>
            <a:ext cx="2173674" cy="468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0" y="1800000"/>
            <a:ext cx="2162411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5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lvl="0"/>
            <a:r>
              <a:rPr lang="da-DK" sz="1600" dirty="0" smtClean="0"/>
              <a:t>Ved </a:t>
            </a:r>
            <a:r>
              <a:rPr lang="da-DK" sz="1600" dirty="0"/>
              <a:t>at trykke på et ”</a:t>
            </a:r>
            <a:r>
              <a:rPr lang="da-DK" sz="1600" b="1" dirty="0"/>
              <a:t>Rødt</a:t>
            </a:r>
            <a:r>
              <a:rPr lang="da-DK" sz="1600" dirty="0"/>
              <a:t>” tidspunkt kan man se navn på booker</a:t>
            </a:r>
            <a:endParaRPr lang="en-US" sz="1600" dirty="0"/>
          </a:p>
          <a:p>
            <a:pPr lvl="0"/>
            <a:r>
              <a:rPr lang="da-DK" sz="1600" dirty="0"/>
              <a:t>Sletning af booking foretages fra ”Mine Bookinger” </a:t>
            </a:r>
            <a:endParaRPr lang="da-DK" sz="1600" dirty="0" smtClean="0"/>
          </a:p>
          <a:p>
            <a:pPr lvl="0"/>
            <a:r>
              <a:rPr lang="da-DK" sz="1600" dirty="0" smtClean="0"/>
              <a:t>Tryk </a:t>
            </a:r>
            <a:r>
              <a:rPr lang="da-DK" sz="1600" dirty="0"/>
              <a:t>på tidspunkt og Aflys booking</a:t>
            </a:r>
            <a:endParaRPr lang="en-US" sz="1600" dirty="0"/>
          </a:p>
          <a:p>
            <a:pPr lvl="0"/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800000"/>
            <a:ext cx="2162202" cy="468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2162202" cy="4680000"/>
          </a:xfrm>
          <a:prstGeom prst="rect">
            <a:avLst/>
          </a:prstGeom>
        </p:spPr>
      </p:pic>
      <p:pic>
        <p:nvPicPr>
          <p:cNvPr id="2050" name="Picture 2" descr="C:\Users\dmh\Downloads\310720790_803956714006867_7119649402459943715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0" y="1800000"/>
            <a:ext cx="2162410" cy="46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4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Øvelokale Booking Holdsport</vt:lpstr>
      <vt:lpstr>PowerPoint Presentation</vt:lpstr>
      <vt:lpstr>PowerPoint Presentation</vt:lpstr>
      <vt:lpstr>PowerPoint Presentation</vt:lpstr>
    </vt:vector>
  </TitlesOfParts>
  <Company>Exide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Hemmingsen</dc:creator>
  <cp:lastModifiedBy>Max Hemmingsen</cp:lastModifiedBy>
  <cp:revision>5</cp:revision>
  <dcterms:created xsi:type="dcterms:W3CDTF">2022-10-07T13:12:37Z</dcterms:created>
  <dcterms:modified xsi:type="dcterms:W3CDTF">2022-10-07T14:33:45Z</dcterms:modified>
</cp:coreProperties>
</file>